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png"/><Relationship Id="rId26" Type="http://schemas.openxmlformats.org/officeDocument/2006/relationships/image" Target="../media/image49.png"/><Relationship Id="rId3" Type="http://schemas.openxmlformats.org/officeDocument/2006/relationships/image" Target="../media/image131.png"/><Relationship Id="rId21" Type="http://schemas.openxmlformats.org/officeDocument/2006/relationships/image" Target="../media/image149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png"/><Relationship Id="rId25" Type="http://schemas.openxmlformats.org/officeDocument/2006/relationships/image" Target="../media/image48.png"/><Relationship Id="rId2" Type="http://schemas.openxmlformats.org/officeDocument/2006/relationships/image" Target="../media/image130.png"/><Relationship Id="rId16" Type="http://schemas.openxmlformats.org/officeDocument/2006/relationships/image" Target="../media/image144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24" Type="http://schemas.openxmlformats.org/officeDocument/2006/relationships/image" Target="../media/image152.png"/><Relationship Id="rId5" Type="http://schemas.openxmlformats.org/officeDocument/2006/relationships/image" Target="../media/image133.png"/><Relationship Id="rId15" Type="http://schemas.openxmlformats.org/officeDocument/2006/relationships/image" Target="../media/image143.png"/><Relationship Id="rId23" Type="http://schemas.openxmlformats.org/officeDocument/2006/relationships/image" Target="../media/image151.png"/><Relationship Id="rId10" Type="http://schemas.openxmlformats.org/officeDocument/2006/relationships/image" Target="../media/image138.png"/><Relationship Id="rId19" Type="http://schemas.openxmlformats.org/officeDocument/2006/relationships/image" Target="../media/image147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Relationship Id="rId22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29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49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4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1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Relationship Id="rId1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21" Type="http://schemas.openxmlformats.org/officeDocument/2006/relationships/image" Target="../media/image101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5" Type="http://schemas.openxmlformats.org/officeDocument/2006/relationships/image" Target="../media/image49.png"/><Relationship Id="rId2" Type="http://schemas.openxmlformats.org/officeDocument/2006/relationships/image" Target="../media/image82.png"/><Relationship Id="rId16" Type="http://schemas.openxmlformats.org/officeDocument/2006/relationships/image" Target="../media/image96.png"/><Relationship Id="rId20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24" Type="http://schemas.openxmlformats.org/officeDocument/2006/relationships/image" Target="../media/image48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23" Type="http://schemas.openxmlformats.org/officeDocument/2006/relationships/image" Target="../media/image43.pn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Relationship Id="rId22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42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0.png"/><Relationship Id="rId5" Type="http://schemas.openxmlformats.org/officeDocument/2006/relationships/image" Target="../media/image105.png"/><Relationship Id="rId15" Type="http://schemas.openxmlformats.org/officeDocument/2006/relationships/image" Target="../media/image114.png"/><Relationship Id="rId10" Type="http://schemas.openxmlformats.org/officeDocument/2006/relationships/image" Target="../media/image49.png"/><Relationship Id="rId19" Type="http://schemas.openxmlformats.org/officeDocument/2006/relationships/image" Target="../media/image118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124.png"/><Relationship Id="rId4" Type="http://schemas.openxmlformats.org/officeDocument/2006/relationships/image" Target="../media/image119.png"/><Relationship Id="rId9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CE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9277" y="1369624"/>
            <a:ext cx="14015191" cy="5427849"/>
            <a:chOff x="2009277" y="1369624"/>
            <a:chExt cx="14015191" cy="5427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9277" y="1369624"/>
              <a:ext cx="14015191" cy="54278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910" y="5980952"/>
            <a:ext cx="18339535" cy="4342857"/>
            <a:chOff x="-26910" y="5980952"/>
            <a:chExt cx="18339535" cy="43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13213" y="4092988"/>
              <a:ext cx="36679069" cy="868571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910" y="5980952"/>
              <a:ext cx="18339535" cy="434285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12667" y="9229667"/>
            <a:ext cx="3601131" cy="3765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42082" y="775167"/>
            <a:ext cx="5975233" cy="21429"/>
            <a:chOff x="942082" y="775167"/>
            <a:chExt cx="5975233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2082" y="775167"/>
              <a:ext cx="597523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82933" y="9013322"/>
            <a:ext cx="4319848" cy="550781"/>
            <a:chOff x="6982933" y="9013322"/>
            <a:chExt cx="4319848" cy="5507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2933" y="9013322"/>
              <a:ext cx="4319848" cy="5507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62414" y="775167"/>
            <a:ext cx="5975233" cy="21429"/>
            <a:chOff x="11362414" y="775167"/>
            <a:chExt cx="5975233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62414" y="775167"/>
              <a:ext cx="5975233" cy="2142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1130" y="9229667"/>
            <a:ext cx="1406816" cy="41011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29245" y="9098359"/>
            <a:ext cx="3379050" cy="4337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4383" y="4367516"/>
            <a:ext cx="15728878" cy="22388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79750" y="1615373"/>
            <a:ext cx="3926214" cy="3926214"/>
            <a:chOff x="7179750" y="1615373"/>
            <a:chExt cx="3926214" cy="39262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98888" y="-221088"/>
              <a:ext cx="7852429" cy="785242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79750" y="1615373"/>
              <a:ext cx="3926214" cy="39262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97440" y="6480602"/>
            <a:ext cx="9312688" cy="7811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27672" y="553715"/>
            <a:ext cx="16430370" cy="12877302"/>
            <a:chOff x="927672" y="553715"/>
            <a:chExt cx="16430370" cy="128773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7672" y="553715"/>
              <a:ext cx="16430370" cy="12877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33573" y="4811341"/>
            <a:ext cx="3196573" cy="8196342"/>
            <a:chOff x="-1533573" y="4811341"/>
            <a:chExt cx="3196573" cy="81963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533573" y="4811341"/>
              <a:ext cx="3196573" cy="81963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17168" y="1527554"/>
            <a:ext cx="14451379" cy="1996256"/>
            <a:chOff x="1917168" y="1527554"/>
            <a:chExt cx="14451379" cy="19962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7168" y="1527554"/>
              <a:ext cx="14451379" cy="19962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99719" y="1586199"/>
            <a:ext cx="14571429" cy="192271"/>
            <a:chOff x="1899719" y="1586199"/>
            <a:chExt cx="14571429" cy="1922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9719" y="1586199"/>
              <a:ext cx="14571429" cy="1922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99719" y="3272893"/>
            <a:ext cx="14571429" cy="192271"/>
            <a:chOff x="1899719" y="3272893"/>
            <a:chExt cx="14571429" cy="1922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99719" y="3272893"/>
              <a:ext cx="14571429" cy="1922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79744" y="2176478"/>
            <a:ext cx="2735670" cy="80761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071144" y="2176478"/>
            <a:ext cx="2770242" cy="73331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47632" y="1662194"/>
            <a:ext cx="5162080" cy="182516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17172" y="4119746"/>
            <a:ext cx="2670129" cy="3854571"/>
            <a:chOff x="1917172" y="4119746"/>
            <a:chExt cx="2670129" cy="3854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7172" y="4119746"/>
              <a:ext cx="2670129" cy="3854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70824" y="7994448"/>
            <a:ext cx="2577128" cy="6882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764923" y="4119746"/>
            <a:ext cx="2670129" cy="3854571"/>
            <a:chOff x="4764923" y="4119746"/>
            <a:chExt cx="2670129" cy="3854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64923" y="4119746"/>
              <a:ext cx="2670129" cy="38545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31274" y="8031921"/>
            <a:ext cx="2095566" cy="68829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7612687" y="4119746"/>
            <a:ext cx="2670129" cy="3854571"/>
            <a:chOff x="7612687" y="4119746"/>
            <a:chExt cx="2670129" cy="385457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12687" y="4119746"/>
              <a:ext cx="2670129" cy="385457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53640" y="7994448"/>
            <a:ext cx="2596871" cy="688299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0591719" y="4129270"/>
            <a:ext cx="5653870" cy="5209941"/>
            <a:chOff x="10591719" y="4129270"/>
            <a:chExt cx="5653870" cy="520994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21461" y="1580976"/>
              <a:ext cx="11307740" cy="10419883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91719" y="4129270"/>
              <a:ext cx="5653870" cy="520994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64387" y="6205460"/>
            <a:ext cx="5070660" cy="2919858"/>
            <a:chOff x="10864387" y="6205460"/>
            <a:chExt cx="5070660" cy="291985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64387" y="6205460"/>
              <a:ext cx="5070660" cy="291985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038287" y="5864982"/>
            <a:ext cx="3771901" cy="296119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576424" y="5126566"/>
            <a:ext cx="3471058" cy="62843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306005" y="3896418"/>
            <a:ext cx="4228571" cy="1161905"/>
            <a:chOff x="11306005" y="3896418"/>
            <a:chExt cx="4228571" cy="116190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1306005" y="3896418"/>
              <a:ext cx="4222858" cy="1153174"/>
              <a:chOff x="11306005" y="3896418"/>
              <a:chExt cx="4222858" cy="1153174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1306005" y="3896418"/>
                <a:ext cx="4222858" cy="1153174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2085620" y="4164915"/>
              <a:ext cx="2987634" cy="71932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5154764" y="5341261"/>
            <a:ext cx="6909519" cy="6298406"/>
            <a:chOff x="15154764" y="5341261"/>
            <a:chExt cx="6909519" cy="62984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827491" y="2609049"/>
              <a:ext cx="13819038" cy="12596812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5154764" y="5341261"/>
              <a:ext cx="6909519" cy="62984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7059646" y="771491"/>
            <a:ext cx="4166422" cy="508333"/>
            <a:chOff x="7059646" y="771491"/>
            <a:chExt cx="4166422" cy="508333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149393" y="771491"/>
              <a:ext cx="3986926" cy="508333"/>
              <a:chOff x="7149393" y="771491"/>
              <a:chExt cx="3986926" cy="508333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7149393" y="771491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27981" y="847541"/>
              <a:ext cx="2981041" cy="336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CE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718" y="0"/>
            <a:ext cx="2624063" cy="10285714"/>
            <a:chOff x="-30718" y="0"/>
            <a:chExt cx="26240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718" y="0"/>
              <a:ext cx="26240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2579" y="0"/>
            <a:ext cx="2624063" cy="10285714"/>
            <a:chOff x="2582579" y="0"/>
            <a:chExt cx="262406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2579" y="0"/>
              <a:ext cx="262406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1156" y="0"/>
            <a:ext cx="2624063" cy="10285714"/>
            <a:chOff x="5201156" y="0"/>
            <a:chExt cx="262406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1156" y="0"/>
              <a:ext cx="262406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1471" y="0"/>
            <a:ext cx="2624063" cy="10285714"/>
            <a:chOff x="7811471" y="0"/>
            <a:chExt cx="2624063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1471" y="0"/>
              <a:ext cx="2624063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27274" y="0"/>
            <a:ext cx="2624063" cy="10285714"/>
            <a:chOff x="10427274" y="0"/>
            <a:chExt cx="2624063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7274" y="0"/>
              <a:ext cx="262406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43153" y="0"/>
            <a:ext cx="2624063" cy="10285714"/>
            <a:chOff x="13043153" y="0"/>
            <a:chExt cx="2624063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3153" y="0"/>
              <a:ext cx="2624063" cy="1028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51" y="9410706"/>
            <a:ext cx="1532356" cy="3581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3325" y="9410706"/>
            <a:ext cx="1550222" cy="3581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83640" y="9410706"/>
            <a:ext cx="1564803" cy="3581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9487" y="9410706"/>
            <a:ext cx="1550013" cy="3581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15297" y="9408106"/>
            <a:ext cx="1563518" cy="3581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54744" y="9391182"/>
            <a:ext cx="1558899" cy="3581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55551" y="0"/>
            <a:ext cx="2624063" cy="10285714"/>
            <a:chOff x="15655551" y="0"/>
            <a:chExt cx="2624063" cy="1028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5551" y="0"/>
              <a:ext cx="2624063" cy="102857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632" y="3804935"/>
            <a:ext cx="2079147" cy="56547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37925" y="3804925"/>
            <a:ext cx="2050576" cy="5654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56506" y="3804925"/>
            <a:ext cx="1994471" cy="5654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66820" y="3804925"/>
            <a:ext cx="2003995" cy="56547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82573" y="3804925"/>
            <a:ext cx="2230919" cy="5654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98477" y="3804925"/>
            <a:ext cx="2032566" cy="5654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253243" y="5358601"/>
            <a:ext cx="2102130" cy="118440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60058" y="5358601"/>
            <a:ext cx="2451787" cy="118440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78629" y="5358601"/>
            <a:ext cx="2228387" cy="118440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88944" y="5351677"/>
            <a:ext cx="2209339" cy="118440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04763" y="5351677"/>
            <a:ext cx="2209396" cy="118440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20668" y="5351677"/>
            <a:ext cx="2550349" cy="11844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50221" y="4960653"/>
            <a:ext cx="1062187" cy="12264"/>
            <a:chOff x="750221" y="4960653"/>
            <a:chExt cx="1062187" cy="122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0221" y="4960653"/>
              <a:ext cx="1062187" cy="122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63517" y="4960653"/>
            <a:ext cx="1062187" cy="12264"/>
            <a:chOff x="3363517" y="4960653"/>
            <a:chExt cx="1062187" cy="122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63517" y="4960653"/>
              <a:ext cx="1062187" cy="122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82094" y="4960653"/>
            <a:ext cx="1062187" cy="12264"/>
            <a:chOff x="5982094" y="4960653"/>
            <a:chExt cx="1062187" cy="122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82094" y="4960653"/>
              <a:ext cx="1062187" cy="122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92410" y="4960653"/>
            <a:ext cx="1062187" cy="12264"/>
            <a:chOff x="8592410" y="4960653"/>
            <a:chExt cx="1062187" cy="1226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92410" y="4960653"/>
              <a:ext cx="1062187" cy="122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08212" y="4960653"/>
            <a:ext cx="1062187" cy="12264"/>
            <a:chOff x="11208212" y="4960653"/>
            <a:chExt cx="1062187" cy="1226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08212" y="4960653"/>
              <a:ext cx="1062187" cy="1226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24091" y="4960653"/>
            <a:ext cx="1062187" cy="12264"/>
            <a:chOff x="13824091" y="4960653"/>
            <a:chExt cx="1062187" cy="1226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24091" y="4960653"/>
              <a:ext cx="1062187" cy="1226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710858" y="3804925"/>
            <a:ext cx="2050576" cy="56547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433049" y="5351677"/>
            <a:ext cx="2180768" cy="118440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436490" y="4960653"/>
            <a:ext cx="1062187" cy="12264"/>
            <a:chOff x="16436490" y="4960653"/>
            <a:chExt cx="1062187" cy="1226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436490" y="4960653"/>
              <a:ext cx="1062187" cy="12264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727678" y="9408106"/>
            <a:ext cx="1554699" cy="35816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247684" y="6719670"/>
            <a:ext cx="2929790" cy="2929790"/>
            <a:chOff x="3247684" y="6719670"/>
            <a:chExt cx="2929790" cy="29297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20000">
              <a:off x="3247684" y="6719670"/>
              <a:ext cx="2929790" cy="2929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7209" y="6056019"/>
            <a:ext cx="14015191" cy="5427849"/>
            <a:chOff x="2317209" y="6056019"/>
            <a:chExt cx="14015191" cy="5427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7209" y="6056019"/>
              <a:ext cx="14015191" cy="54278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55674" y="-9055674"/>
            <a:ext cx="200900" cy="18312248"/>
            <a:chOff x="9055674" y="-9055674"/>
            <a:chExt cx="200900" cy="18312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055674" y="-9055674"/>
              <a:ext cx="200900" cy="183122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3936" y="1449660"/>
            <a:ext cx="7357427" cy="14166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696" y="702285"/>
            <a:ext cx="439426" cy="3852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26490" y="3534937"/>
            <a:ext cx="5632734" cy="5632814"/>
            <a:chOff x="6326490" y="3534937"/>
            <a:chExt cx="5632734" cy="56328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6490" y="3534937"/>
              <a:ext cx="5632734" cy="5632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27244" y="3708090"/>
            <a:ext cx="3831226" cy="3831226"/>
            <a:chOff x="7227244" y="3708090"/>
            <a:chExt cx="3831226" cy="38312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7244" y="3708090"/>
              <a:ext cx="3831226" cy="38312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0211" y="5481251"/>
            <a:ext cx="5273160" cy="2785070"/>
            <a:chOff x="660211" y="5481251"/>
            <a:chExt cx="5273160" cy="27850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211" y="5481251"/>
              <a:ext cx="5273160" cy="278507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06717" y="5713172"/>
            <a:ext cx="5396753" cy="10355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7552" y="6630331"/>
            <a:ext cx="4954732" cy="14037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92165" y="4832722"/>
            <a:ext cx="1807036" cy="6073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54301" y="5488014"/>
            <a:ext cx="4989509" cy="2333017"/>
            <a:chOff x="12454301" y="5488014"/>
            <a:chExt cx="4989509" cy="233301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54301" y="5488014"/>
              <a:ext cx="4989509" cy="233301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28930" y="6684887"/>
            <a:ext cx="4626181" cy="10099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05724" y="5719933"/>
            <a:ext cx="4852476" cy="10450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04562" y="4825958"/>
            <a:ext cx="1847255" cy="60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AC88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25917" y="-555025"/>
            <a:ext cx="33137548" cy="152822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96" y="702285"/>
            <a:ext cx="481093" cy="38522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326479" y="6950553"/>
            <a:ext cx="2374152" cy="451828"/>
            <a:chOff x="10326479" y="6950553"/>
            <a:chExt cx="2374152" cy="45182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26479" y="6950553"/>
              <a:ext cx="2374152" cy="45182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10788" y="7649663"/>
            <a:ext cx="2607627" cy="3538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236817" y="8243206"/>
            <a:ext cx="9490539" cy="452507"/>
            <a:chOff x="3236817" y="8243206"/>
            <a:chExt cx="9490539" cy="4525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6817" y="8243206"/>
              <a:ext cx="9490539" cy="4525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55674" y="-9055674"/>
            <a:ext cx="200900" cy="18312248"/>
            <a:chOff x="9055674" y="-9055674"/>
            <a:chExt cx="200900" cy="183122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055674" y="-9055674"/>
              <a:ext cx="200900" cy="183122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68578" y="1449660"/>
            <a:ext cx="10863112" cy="135951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17220" y="9050377"/>
            <a:ext cx="2768199" cy="35384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727356" y="8243206"/>
            <a:ext cx="2374152" cy="451828"/>
            <a:chOff x="12727356" y="8243206"/>
            <a:chExt cx="2374152" cy="45182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27356" y="8243206"/>
              <a:ext cx="2374152" cy="451828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58998" y="7670594"/>
            <a:ext cx="2848875" cy="3538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608005" y="7685937"/>
            <a:ext cx="2630417" cy="3538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700631" y="6950553"/>
            <a:ext cx="2374152" cy="451828"/>
            <a:chOff x="12700631" y="6950553"/>
            <a:chExt cx="2374152" cy="45182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00631" y="6950553"/>
              <a:ext cx="2374152" cy="4518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053093" y="6950553"/>
            <a:ext cx="2374152" cy="451828"/>
            <a:chOff x="15053093" y="6950553"/>
            <a:chExt cx="2374152" cy="45182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53093" y="6950553"/>
              <a:ext cx="2374152" cy="451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1515" y="1284267"/>
            <a:ext cx="7641949" cy="7666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7047" y="1165086"/>
            <a:ext cx="4534551" cy="1035182"/>
            <a:chOff x="1267047" y="1165086"/>
            <a:chExt cx="4534551" cy="10351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288" y="1060327"/>
              <a:ext cx="3233542" cy="115923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7047" y="2127021"/>
              <a:ext cx="917569" cy="73247"/>
              <a:chOff x="1267047" y="2127021"/>
              <a:chExt cx="917569" cy="7324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7047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3185051"/>
            <a:ext cx="15810741" cy="57143"/>
            <a:chOff x="1313068" y="3185051"/>
            <a:chExt cx="15810741" cy="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13068" y="318505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1296" y="4221829"/>
            <a:ext cx="1208016" cy="1063911"/>
            <a:chOff x="9161296" y="4221829"/>
            <a:chExt cx="1208016" cy="1063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1296" y="4221829"/>
              <a:ext cx="1208016" cy="1063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61296" y="5997905"/>
            <a:ext cx="1208016" cy="1012680"/>
            <a:chOff x="9161296" y="5997905"/>
            <a:chExt cx="1208016" cy="10126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1296" y="5997905"/>
              <a:ext cx="1208016" cy="1012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5889" y="7756877"/>
            <a:ext cx="1098831" cy="1208016"/>
            <a:chOff x="9215889" y="7756877"/>
            <a:chExt cx="1098831" cy="12080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15889" y="7756877"/>
              <a:ext cx="1098831" cy="12080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21525" y="5814296"/>
            <a:ext cx="5810216" cy="13978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1525" y="7622601"/>
            <a:ext cx="5941225" cy="135572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696" y="702285"/>
            <a:ext cx="479788" cy="38522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21525" y="4227515"/>
            <a:ext cx="5951654" cy="13461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0267" y="4753785"/>
            <a:ext cx="6171429" cy="3726610"/>
            <a:chOff x="1400267" y="4753785"/>
            <a:chExt cx="6171429" cy="37266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00267" y="4753785"/>
              <a:ext cx="6171429" cy="3726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7209" y="6151257"/>
            <a:ext cx="14015191" cy="5427849"/>
            <a:chOff x="2317209" y="6151257"/>
            <a:chExt cx="14015191" cy="5427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7209" y="6151257"/>
              <a:ext cx="14015191" cy="54278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792" y="9142563"/>
            <a:ext cx="18403299" cy="1143152"/>
            <a:chOff x="-58792" y="9142563"/>
            <a:chExt cx="18403299" cy="11431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792" y="9142563"/>
              <a:ext cx="18403299" cy="1143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31933" y="5795821"/>
            <a:ext cx="22558778" cy="169052"/>
            <a:chOff x="-1631933" y="5795821"/>
            <a:chExt cx="22558778" cy="1690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31933" y="5795821"/>
              <a:ext cx="22558778" cy="1690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8574" y="1472517"/>
            <a:ext cx="8951084" cy="14264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1696" y="702285"/>
            <a:ext cx="484807" cy="5757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27087" y="3730056"/>
            <a:ext cx="4431539" cy="4431539"/>
            <a:chOff x="6927087" y="3730056"/>
            <a:chExt cx="4431539" cy="44315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7087" y="3730056"/>
              <a:ext cx="4431539" cy="44315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56996" y="4243249"/>
            <a:ext cx="3007348" cy="5701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021" y="4858629"/>
            <a:ext cx="3564863" cy="6423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95904" y="6185361"/>
            <a:ext cx="2817852" cy="5701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47925" y="6781696"/>
            <a:ext cx="3208930" cy="6424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872954" y="4243249"/>
            <a:ext cx="2933014" cy="5701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24953" y="4858629"/>
            <a:ext cx="3427921" cy="6424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94858" y="6185363"/>
            <a:ext cx="3230681" cy="5701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46858" y="6781696"/>
            <a:ext cx="3451187" cy="35809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24048" y="6208218"/>
            <a:ext cx="1692396" cy="4172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643902" y="5206264"/>
            <a:ext cx="1724987" cy="4172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57628" y="5206264"/>
            <a:ext cx="1716453" cy="4172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459031" y="6198698"/>
            <a:ext cx="1730291" cy="4172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21268" y="3045504"/>
            <a:ext cx="3043179" cy="3043179"/>
            <a:chOff x="7621268" y="3045504"/>
            <a:chExt cx="3043179" cy="30431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621268" y="3045504"/>
              <a:ext cx="3043179" cy="30431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82156" y="5819381"/>
            <a:ext cx="2149948" cy="12185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843251" y="7049928"/>
            <a:ext cx="2477690" cy="10583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55674" y="-9055674"/>
            <a:ext cx="200900" cy="18312248"/>
            <a:chOff x="9055674" y="-9055674"/>
            <a:chExt cx="200900" cy="183122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9055674" y="-9055674"/>
              <a:ext cx="200900" cy="183122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7209" y="6075067"/>
            <a:ext cx="14015191" cy="5427849"/>
            <a:chOff x="2317209" y="6075067"/>
            <a:chExt cx="14015191" cy="5427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7209" y="6075067"/>
              <a:ext cx="14015191" cy="54278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96" y="702285"/>
            <a:ext cx="478854" cy="575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88454" y="5340221"/>
            <a:ext cx="3386279" cy="2053846"/>
            <a:chOff x="2088454" y="5340221"/>
            <a:chExt cx="3386279" cy="20538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88454" y="5340221"/>
              <a:ext cx="3386279" cy="2053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8288" y="5271506"/>
            <a:ext cx="3386279" cy="2053846"/>
            <a:chOff x="7478288" y="5271506"/>
            <a:chExt cx="3386279" cy="20538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78288" y="5271506"/>
              <a:ext cx="3386279" cy="2053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75839" y="6367144"/>
            <a:ext cx="969521" cy="114286"/>
            <a:chOff x="5975839" y="6367144"/>
            <a:chExt cx="969521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5839" y="6367144"/>
              <a:ext cx="969521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60676" y="6367144"/>
            <a:ext cx="1463538" cy="114286"/>
            <a:chOff x="11660676" y="6367144"/>
            <a:chExt cx="1463538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60676" y="6367144"/>
              <a:ext cx="1463538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55674" y="-9055674"/>
            <a:ext cx="200900" cy="18312248"/>
            <a:chOff x="9055674" y="-9055674"/>
            <a:chExt cx="200900" cy="183122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9055674" y="-9055674"/>
              <a:ext cx="200900" cy="183122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20289" y="1449660"/>
            <a:ext cx="9930103" cy="14166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65904" y="7654240"/>
            <a:ext cx="1431379" cy="1431379"/>
            <a:chOff x="3065904" y="7654240"/>
            <a:chExt cx="1431379" cy="14313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065904" y="7654240"/>
              <a:ext cx="1431379" cy="14313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49939" y="7796314"/>
            <a:ext cx="1185836" cy="1185836"/>
            <a:chOff x="8549939" y="7796314"/>
            <a:chExt cx="1185836" cy="11858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49939" y="7796314"/>
              <a:ext cx="1185836" cy="11858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95266" y="3845842"/>
            <a:ext cx="1297015" cy="1297015"/>
            <a:chOff x="14795266" y="3845842"/>
            <a:chExt cx="1297015" cy="12970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95266" y="3845842"/>
              <a:ext cx="1297015" cy="12970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78157" y="4029330"/>
            <a:ext cx="1832822" cy="962232"/>
            <a:chOff x="8178157" y="4029330"/>
            <a:chExt cx="1832822" cy="9622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78157" y="4029330"/>
              <a:ext cx="1832822" cy="9622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00744" y="4013234"/>
            <a:ext cx="1361700" cy="1361700"/>
            <a:chOff x="3100744" y="4013234"/>
            <a:chExt cx="1361700" cy="13617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00744" y="4013234"/>
              <a:ext cx="1361700" cy="13617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79205" y="5340221"/>
            <a:ext cx="3386279" cy="2053846"/>
            <a:chOff x="13779205" y="5340221"/>
            <a:chExt cx="3386279" cy="20538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79205" y="5340221"/>
              <a:ext cx="3386279" cy="205384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58048" y="5724849"/>
            <a:ext cx="1629536" cy="125777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73403" y="5805838"/>
            <a:ext cx="2664708" cy="121733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558965" y="5921728"/>
            <a:ext cx="1407050" cy="7150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7800" y="1050638"/>
            <a:ext cx="14550114" cy="81844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55674" y="-9055674"/>
            <a:ext cx="200900" cy="18312248"/>
            <a:chOff x="9055674" y="-9055674"/>
            <a:chExt cx="200900" cy="183122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055674" y="-9055674"/>
              <a:ext cx="200900" cy="183122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9646" y="381339"/>
            <a:ext cx="4166422" cy="508333"/>
            <a:chOff x="7059646" y="381339"/>
            <a:chExt cx="4166422" cy="5083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149393" y="381339"/>
              <a:ext cx="3986926" cy="508333"/>
              <a:chOff x="7149393" y="381339"/>
              <a:chExt cx="3986926" cy="5083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49393" y="381339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7981" y="457389"/>
              <a:ext cx="2981041" cy="336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696" y="702285"/>
            <a:ext cx="486302" cy="3852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3654" y="1494982"/>
            <a:ext cx="917569" cy="73247"/>
            <a:chOff x="553654" y="1494982"/>
            <a:chExt cx="917569" cy="732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654" y="1494982"/>
              <a:ext cx="917569" cy="73247"/>
            </a:xfrm>
            <a:prstGeom prst="rect">
              <a:avLst/>
            </a:prstGeom>
          </p:spPr>
        </p:pic>
      </p:grpSp>
      <p:pic>
        <p:nvPicPr>
          <p:cNvPr id="3" name="발표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144" y="-643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7209" y="6151257"/>
            <a:ext cx="14015191" cy="5427849"/>
            <a:chOff x="2317209" y="6151257"/>
            <a:chExt cx="14015191" cy="5427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7209" y="6151257"/>
              <a:ext cx="14015191" cy="542784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696" y="702285"/>
            <a:ext cx="474207" cy="38522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12095" y="955925"/>
            <a:ext cx="22309904" cy="1042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8792" y="9579832"/>
            <a:ext cx="18403299" cy="739496"/>
            <a:chOff x="-58792" y="9579832"/>
            <a:chExt cx="18403299" cy="7394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8792" y="9579832"/>
              <a:ext cx="18403299" cy="7394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55674" y="-9055674"/>
            <a:ext cx="200900" cy="18312248"/>
            <a:chOff x="9055674" y="-9055674"/>
            <a:chExt cx="200900" cy="18312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055674" y="-9055674"/>
              <a:ext cx="200900" cy="183122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68574" y="1449660"/>
            <a:ext cx="8874893" cy="142649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2</cp:revision>
  <dcterms:created xsi:type="dcterms:W3CDTF">2023-05-26T08:47:12Z</dcterms:created>
  <dcterms:modified xsi:type="dcterms:W3CDTF">2023-05-25T23:49:43Z</dcterms:modified>
</cp:coreProperties>
</file>